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61" autoAdjust="0"/>
  </p:normalViewPr>
  <p:slideViewPr>
    <p:cSldViewPr snapToGrid="0">
      <p:cViewPr>
        <p:scale>
          <a:sx n="50" d="100"/>
          <a:sy n="50" d="100"/>
        </p:scale>
        <p:origin x="-2148" y="15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6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36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8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4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52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2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2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8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2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6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8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18FDB-1496-544D-B01B-917193A7D47D}" type="datetimeFigureOut">
              <a:rPr lang="en-US" smtClean="0"/>
              <a:t>07-Mar-15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B319B-4932-BD43-B887-5ADF6224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2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158"/>
          <p:cNvSpPr/>
          <p:nvPr/>
        </p:nvSpPr>
        <p:spPr>
          <a:xfrm>
            <a:off x="-6468424" y="-54637"/>
            <a:ext cx="23497808" cy="145567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502318" y="260648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 you have wave boundary conditions?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-2556792" y="260648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off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44008" y="3573016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Reuse wave boundary conditions from an earlier </a:t>
            </a:r>
            <a:r>
              <a:rPr lang="en-US" dirty="0" err="1" smtClean="0"/>
              <a:t>XBeach</a:t>
            </a:r>
            <a:r>
              <a:rPr lang="en-US" dirty="0" smtClean="0"/>
              <a:t> simulation?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8316416" y="3573016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reuse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642307" y="5267309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Run </a:t>
            </a:r>
            <a:r>
              <a:rPr lang="en-US" dirty="0" err="1" smtClean="0"/>
              <a:t>XBeach</a:t>
            </a:r>
            <a:r>
              <a:rPr lang="en-US" dirty="0" smtClean="0"/>
              <a:t> in non-hydrostatic mode?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8316416" y="5262550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Set</a:t>
            </a:r>
          </a:p>
          <a:p>
            <a:pPr algn="ctr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wavemodel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nonh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483768" y="1916832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 wave boundary conditions defined as spectra?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342078" y="3573016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 wave boundary conditions composed of stationary sea states?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-3258322" y="3573016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 they vary in time?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342078" y="5229200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they composed of two wave components (</a:t>
            </a:r>
            <a:r>
              <a:rPr lang="en-US" dirty="0" err="1" smtClean="0"/>
              <a:t>bichromatic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-6301208" y="2924944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-2556792" y="5229200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bichrom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42078" y="6858000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they first order time series?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342078" y="8541568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they second order time series?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-2556792" y="6856123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ts_1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-2556792" y="8541568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ts_2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644008" y="6853139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they JONSWAP spectra?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4644008" y="8541568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they SWAN spectra?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12010776" y="6309320"/>
            <a:ext cx="2650150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jons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388424" y="8541568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swan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004048" y="10197752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vardens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-6301208" y="4170784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stat_table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316416" y="6858000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 they vary in time?</a:t>
            </a:r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12010775" y="7399098"/>
            <a:ext cx="2650151" cy="114247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jons_table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or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jons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and FILELIST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0116616" y="10197752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 they vary in time?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14459048" y="10197752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Also use</a:t>
            </a:r>
          </a:p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FILELIST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2079382" y="11659616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 they vary in space?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12442824" y="13171784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Also use</a:t>
            </a:r>
          </a:p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LOCLIST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2" name="Elbow Connector 51"/>
          <p:cNvCxnSpPr>
            <a:stCxn id="15" idx="1"/>
            <a:endCxn id="22" idx="0"/>
          </p:cNvCxnSpPr>
          <p:nvPr/>
        </p:nvCxnSpPr>
        <p:spPr>
          <a:xfrm rot="10800000" flipV="1">
            <a:off x="1772964" y="2374032"/>
            <a:ext cx="710805" cy="119898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>
            <a:stCxn id="15" idx="3"/>
            <a:endCxn id="10" idx="0"/>
          </p:cNvCxnSpPr>
          <p:nvPr/>
        </p:nvCxnSpPr>
        <p:spPr>
          <a:xfrm>
            <a:off x="5345538" y="2374032"/>
            <a:ext cx="729355" cy="119898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23" idx="1"/>
            <a:endCxn id="25" idx="3"/>
          </p:cNvCxnSpPr>
          <p:nvPr/>
        </p:nvCxnSpPr>
        <p:spPr>
          <a:xfrm rot="10800000">
            <a:off x="-4162920" y="3382144"/>
            <a:ext cx="904598" cy="64807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/>
          <p:cNvCxnSpPr>
            <a:stCxn id="23" idx="1"/>
            <a:endCxn id="36" idx="3"/>
          </p:cNvCxnSpPr>
          <p:nvPr/>
        </p:nvCxnSpPr>
        <p:spPr>
          <a:xfrm rot="10800000" flipV="1">
            <a:off x="-4162920" y="4030216"/>
            <a:ext cx="904598" cy="59776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stCxn id="37" idx="3"/>
            <a:endCxn id="33" idx="1"/>
          </p:cNvCxnSpPr>
          <p:nvPr/>
        </p:nvCxnSpPr>
        <p:spPr>
          <a:xfrm flipV="1">
            <a:off x="11178186" y="6766520"/>
            <a:ext cx="832590" cy="54868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stCxn id="37" idx="3"/>
            <a:endCxn id="38" idx="1"/>
          </p:cNvCxnSpPr>
          <p:nvPr/>
        </p:nvCxnSpPr>
        <p:spPr>
          <a:xfrm>
            <a:off x="11178186" y="7315200"/>
            <a:ext cx="832589" cy="65513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Elbow Connector 116"/>
          <p:cNvCxnSpPr>
            <a:stCxn id="39" idx="2"/>
            <a:endCxn id="41" idx="1"/>
          </p:cNvCxnSpPr>
          <p:nvPr/>
        </p:nvCxnSpPr>
        <p:spPr>
          <a:xfrm rot="16200000" flipH="1">
            <a:off x="11311109" y="11348543"/>
            <a:ext cx="1004664" cy="53188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4" idx="1"/>
            <a:endCxn id="5" idx="3"/>
          </p:cNvCxnSpPr>
          <p:nvPr/>
        </p:nvCxnSpPr>
        <p:spPr>
          <a:xfrm flipH="1">
            <a:off x="-418504" y="717848"/>
            <a:ext cx="2920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stCxn id="4" idx="2"/>
            <a:endCxn id="15" idx="0"/>
          </p:cNvCxnSpPr>
          <p:nvPr/>
        </p:nvCxnSpPr>
        <p:spPr>
          <a:xfrm flipH="1">
            <a:off x="3914653" y="1175048"/>
            <a:ext cx="18550" cy="7417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>
            <a:stCxn id="22" idx="2"/>
            <a:endCxn id="24" idx="0"/>
          </p:cNvCxnSpPr>
          <p:nvPr/>
        </p:nvCxnSpPr>
        <p:spPr>
          <a:xfrm>
            <a:off x="1772963" y="4487416"/>
            <a:ext cx="0" cy="7417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>
            <a:stCxn id="10" idx="2"/>
            <a:endCxn id="13" idx="0"/>
          </p:cNvCxnSpPr>
          <p:nvPr/>
        </p:nvCxnSpPr>
        <p:spPr>
          <a:xfrm flipH="1">
            <a:off x="6073192" y="4487416"/>
            <a:ext cx="1701" cy="7798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stCxn id="24" idx="2"/>
            <a:endCxn id="27" idx="0"/>
          </p:cNvCxnSpPr>
          <p:nvPr/>
        </p:nvCxnSpPr>
        <p:spPr>
          <a:xfrm>
            <a:off x="1772963" y="6143600"/>
            <a:ext cx="0" cy="7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>
            <a:stCxn id="13" idx="2"/>
            <a:endCxn id="31" idx="0"/>
          </p:cNvCxnSpPr>
          <p:nvPr/>
        </p:nvCxnSpPr>
        <p:spPr>
          <a:xfrm>
            <a:off x="6073192" y="6181709"/>
            <a:ext cx="1701" cy="671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>
            <a:stCxn id="31" idx="2"/>
            <a:endCxn id="32" idx="0"/>
          </p:cNvCxnSpPr>
          <p:nvPr/>
        </p:nvCxnSpPr>
        <p:spPr>
          <a:xfrm>
            <a:off x="6074893" y="7767539"/>
            <a:ext cx="0" cy="7740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>
            <a:stCxn id="27" idx="2"/>
            <a:endCxn id="28" idx="0"/>
          </p:cNvCxnSpPr>
          <p:nvPr/>
        </p:nvCxnSpPr>
        <p:spPr>
          <a:xfrm>
            <a:off x="1772963" y="7772400"/>
            <a:ext cx="0" cy="7691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>
            <a:stCxn id="28" idx="2"/>
            <a:endCxn id="113" idx="0"/>
          </p:cNvCxnSpPr>
          <p:nvPr/>
        </p:nvCxnSpPr>
        <p:spPr>
          <a:xfrm>
            <a:off x="1772963" y="9455968"/>
            <a:ext cx="0" cy="7166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>
            <a:stCxn id="32" idx="2"/>
            <a:endCxn id="35" idx="0"/>
          </p:cNvCxnSpPr>
          <p:nvPr/>
        </p:nvCxnSpPr>
        <p:spPr>
          <a:xfrm flipH="1">
            <a:off x="6073192" y="9455968"/>
            <a:ext cx="1701" cy="7417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stCxn id="22" idx="1"/>
            <a:endCxn id="23" idx="3"/>
          </p:cNvCxnSpPr>
          <p:nvPr/>
        </p:nvCxnSpPr>
        <p:spPr>
          <a:xfrm flipH="1">
            <a:off x="-396552" y="4030216"/>
            <a:ext cx="7386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/>
          <p:cNvCxnSpPr>
            <a:stCxn id="24" idx="1"/>
            <a:endCxn id="26" idx="3"/>
          </p:cNvCxnSpPr>
          <p:nvPr/>
        </p:nvCxnSpPr>
        <p:spPr>
          <a:xfrm flipH="1">
            <a:off x="-418504" y="5686400"/>
            <a:ext cx="7605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>
            <a:stCxn id="27" idx="1"/>
            <a:endCxn id="29" idx="3"/>
          </p:cNvCxnSpPr>
          <p:nvPr/>
        </p:nvCxnSpPr>
        <p:spPr>
          <a:xfrm flipH="1" flipV="1">
            <a:off x="-418504" y="7313323"/>
            <a:ext cx="760582" cy="1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stCxn id="28" idx="1"/>
            <a:endCxn id="30" idx="3"/>
          </p:cNvCxnSpPr>
          <p:nvPr/>
        </p:nvCxnSpPr>
        <p:spPr>
          <a:xfrm flipH="1">
            <a:off x="-418504" y="8998768"/>
            <a:ext cx="7605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/>
          <p:cNvCxnSpPr>
            <a:stCxn id="10" idx="3"/>
            <a:endCxn id="11" idx="1"/>
          </p:cNvCxnSpPr>
          <p:nvPr/>
        </p:nvCxnSpPr>
        <p:spPr>
          <a:xfrm>
            <a:off x="7505778" y="4030216"/>
            <a:ext cx="8106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>
            <a:stCxn id="31" idx="3"/>
            <a:endCxn id="37" idx="1"/>
          </p:cNvCxnSpPr>
          <p:nvPr/>
        </p:nvCxnSpPr>
        <p:spPr>
          <a:xfrm>
            <a:off x="7505778" y="7310339"/>
            <a:ext cx="810638" cy="48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/>
          <p:cNvCxnSpPr>
            <a:stCxn id="32" idx="3"/>
            <a:endCxn id="34" idx="1"/>
          </p:cNvCxnSpPr>
          <p:nvPr/>
        </p:nvCxnSpPr>
        <p:spPr>
          <a:xfrm>
            <a:off x="7505778" y="8998768"/>
            <a:ext cx="8826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>
            <a:stCxn id="35" idx="3"/>
            <a:endCxn id="39" idx="1"/>
          </p:cNvCxnSpPr>
          <p:nvPr/>
        </p:nvCxnSpPr>
        <p:spPr>
          <a:xfrm>
            <a:off x="7142336" y="10654952"/>
            <a:ext cx="2974280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/>
          <p:cNvCxnSpPr>
            <a:stCxn id="39" idx="3"/>
            <a:endCxn id="40" idx="1"/>
          </p:cNvCxnSpPr>
          <p:nvPr/>
        </p:nvCxnSpPr>
        <p:spPr>
          <a:xfrm>
            <a:off x="12978386" y="10654952"/>
            <a:ext cx="14806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/>
          <p:cNvCxnSpPr>
            <a:stCxn id="41" idx="2"/>
            <a:endCxn id="42" idx="0"/>
          </p:cNvCxnSpPr>
          <p:nvPr/>
        </p:nvCxnSpPr>
        <p:spPr>
          <a:xfrm>
            <a:off x="13510267" y="12574016"/>
            <a:ext cx="1701" cy="5977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TextBox 215"/>
          <p:cNvSpPr txBox="1"/>
          <p:nvPr/>
        </p:nvSpPr>
        <p:spPr>
          <a:xfrm>
            <a:off x="827584" y="332656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1336017" y="2627620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1336017" y="4571836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1331640" y="6228020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1331640" y="7812196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1331640" y="9540388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-3920567" y="2996952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6084168" y="4581128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084168" y="6228020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6084168" y="7812196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6084168" y="9540388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11129105" y="11421888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11271817" y="6330379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6093941" y="2636912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7606109" y="3635732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7596336" y="5301208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7596336" y="6948100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7596336" y="8604284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13356976" y="10260468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13509376" y="12636732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11205205" y="7996862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923928" y="1340768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-252536" y="3635732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-252536" y="5291916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-252536" y="6948100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-252536" y="8604284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-3924944" y="4643844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  <p:cxnSp>
        <p:nvCxnSpPr>
          <p:cNvPr id="248" name="Straight Connector 247"/>
          <p:cNvCxnSpPr>
            <a:stCxn id="34" idx="2"/>
          </p:cNvCxnSpPr>
          <p:nvPr/>
        </p:nvCxnSpPr>
        <p:spPr>
          <a:xfrm>
            <a:off x="9457568" y="9455968"/>
            <a:ext cx="10976" cy="1173832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/>
          <p:cNvCxnSpPr>
            <a:stCxn id="40" idx="2"/>
            <a:endCxn id="253" idx="0"/>
          </p:cNvCxnSpPr>
          <p:nvPr/>
        </p:nvCxnSpPr>
        <p:spPr>
          <a:xfrm flipH="1">
            <a:off x="15521161" y="11112152"/>
            <a:ext cx="7031" cy="100525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3" name="Rectangle 252"/>
          <p:cNvSpPr/>
          <p:nvPr/>
        </p:nvSpPr>
        <p:spPr>
          <a:xfrm>
            <a:off x="15521160" y="12117406"/>
            <a:ext cx="0" cy="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6" name="Straight Arrow Connector 255"/>
          <p:cNvCxnSpPr>
            <a:stCxn id="253" idx="1"/>
            <a:endCxn id="41" idx="3"/>
          </p:cNvCxnSpPr>
          <p:nvPr/>
        </p:nvCxnSpPr>
        <p:spPr>
          <a:xfrm flipH="1" flipV="1">
            <a:off x="14941152" y="12116816"/>
            <a:ext cx="580008" cy="591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0" name="Rectangle 259"/>
          <p:cNvSpPr/>
          <p:nvPr/>
        </p:nvSpPr>
        <p:spPr>
          <a:xfrm>
            <a:off x="16745296" y="12120360"/>
            <a:ext cx="0" cy="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2" name="Straight Connector 261"/>
          <p:cNvCxnSpPr>
            <a:stCxn id="260" idx="1"/>
            <a:endCxn id="253" idx="3"/>
          </p:cNvCxnSpPr>
          <p:nvPr/>
        </p:nvCxnSpPr>
        <p:spPr>
          <a:xfrm flipH="1" flipV="1">
            <a:off x="15521161" y="12117407"/>
            <a:ext cx="1224135" cy="295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5" name="Rectangle 264"/>
          <p:cNvSpPr/>
          <p:nvPr/>
        </p:nvSpPr>
        <p:spPr>
          <a:xfrm>
            <a:off x="16757626" y="7959073"/>
            <a:ext cx="0" cy="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7" name="Elbow Connector 266"/>
          <p:cNvCxnSpPr>
            <a:stCxn id="33" idx="3"/>
            <a:endCxn id="265" idx="0"/>
          </p:cNvCxnSpPr>
          <p:nvPr/>
        </p:nvCxnSpPr>
        <p:spPr>
          <a:xfrm>
            <a:off x="14660926" y="6766520"/>
            <a:ext cx="2096701" cy="1192553"/>
          </a:xfrm>
          <a:prstGeom prst="bentConnector2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>
            <a:stCxn id="38" idx="3"/>
            <a:endCxn id="265" idx="1"/>
          </p:cNvCxnSpPr>
          <p:nvPr/>
        </p:nvCxnSpPr>
        <p:spPr>
          <a:xfrm flipV="1">
            <a:off x="14660926" y="7959074"/>
            <a:ext cx="2096700" cy="11259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/>
          <p:cNvCxnSpPr>
            <a:stCxn id="265" idx="2"/>
            <a:endCxn id="260" idx="0"/>
          </p:cNvCxnSpPr>
          <p:nvPr/>
        </p:nvCxnSpPr>
        <p:spPr>
          <a:xfrm flipH="1">
            <a:off x="16745297" y="7959074"/>
            <a:ext cx="12330" cy="4161286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3" name="TextBox 272"/>
          <p:cNvSpPr txBox="1"/>
          <p:nvPr/>
        </p:nvSpPr>
        <p:spPr>
          <a:xfrm>
            <a:off x="12597648" y="14035511"/>
            <a:ext cx="191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58ED5"/>
                </a:solidFill>
              </a:rPr>
              <a:t>r</a:t>
            </a:r>
            <a:r>
              <a:rPr lang="en-US" dirty="0" smtClean="0">
                <a:solidFill>
                  <a:srgbClr val="558ED5"/>
                </a:solidFill>
              </a:rPr>
              <a:t>ead section </a:t>
            </a:r>
            <a:r>
              <a:rPr lang="en-US" dirty="0" smtClean="0">
                <a:solidFill>
                  <a:srgbClr val="558ED5"/>
                </a:solidFill>
              </a:rPr>
              <a:t>4.4.4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14603777" y="9860874"/>
            <a:ext cx="1858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58ED5"/>
                </a:solidFill>
              </a:rPr>
              <a:t>r</a:t>
            </a:r>
            <a:r>
              <a:rPr lang="en-US" dirty="0" smtClean="0">
                <a:solidFill>
                  <a:srgbClr val="558ED5"/>
                </a:solidFill>
              </a:rPr>
              <a:t>ead section </a:t>
            </a:r>
            <a:r>
              <a:rPr lang="en-US" dirty="0" smtClean="0">
                <a:solidFill>
                  <a:srgbClr val="558ED5"/>
                </a:solidFill>
              </a:rPr>
              <a:t>4.4.4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12377800" y="8508218"/>
            <a:ext cx="191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58ED5"/>
                </a:solidFill>
              </a:rPr>
              <a:t>r</a:t>
            </a:r>
            <a:r>
              <a:rPr lang="en-US" dirty="0" smtClean="0">
                <a:solidFill>
                  <a:srgbClr val="558ED5"/>
                </a:solidFill>
              </a:rPr>
              <a:t>ead section </a:t>
            </a:r>
            <a:r>
              <a:rPr lang="en-US" dirty="0" smtClean="0">
                <a:solidFill>
                  <a:srgbClr val="558ED5"/>
                </a:solidFill>
              </a:rPr>
              <a:t>4.4.4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8449095" y="4897977"/>
            <a:ext cx="1911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58ED5"/>
                </a:solidFill>
              </a:rPr>
              <a:t>read section  </a:t>
            </a:r>
            <a:r>
              <a:rPr lang="en-US" dirty="0" smtClean="0">
                <a:solidFill>
                  <a:srgbClr val="558ED5"/>
                </a:solidFill>
              </a:rPr>
              <a:t>2.2.3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-6302411" y="5127489"/>
            <a:ext cx="208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58ED5"/>
                </a:solidFill>
              </a:rPr>
              <a:t>r</a:t>
            </a:r>
            <a:r>
              <a:rPr lang="en-US" dirty="0" smtClean="0">
                <a:solidFill>
                  <a:srgbClr val="558ED5"/>
                </a:solidFill>
              </a:rPr>
              <a:t>ead </a:t>
            </a:r>
            <a:r>
              <a:rPr lang="en-US" dirty="0">
                <a:solidFill>
                  <a:srgbClr val="558ED5"/>
                </a:solidFill>
              </a:rPr>
              <a:t>s</a:t>
            </a:r>
            <a:r>
              <a:rPr lang="en-US" dirty="0" smtClean="0">
                <a:solidFill>
                  <a:srgbClr val="558ED5"/>
                </a:solidFill>
              </a:rPr>
              <a:t>ection  4.4.2.1</a:t>
            </a:r>
            <a:endParaRPr lang="en-US" dirty="0">
              <a:solidFill>
                <a:srgbClr val="558ED5"/>
              </a:solidFill>
            </a:endParaRPr>
          </a:p>
        </p:txBody>
      </p:sp>
      <p:cxnSp>
        <p:nvCxnSpPr>
          <p:cNvPr id="12" name="Elbow Connector 11"/>
          <p:cNvCxnSpPr>
            <a:stCxn id="13" idx="3"/>
            <a:endCxn id="14" idx="1"/>
          </p:cNvCxnSpPr>
          <p:nvPr/>
        </p:nvCxnSpPr>
        <p:spPr>
          <a:xfrm flipV="1">
            <a:off x="7504077" y="5719750"/>
            <a:ext cx="812339" cy="475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14" idx="2"/>
            <a:endCxn id="31" idx="0"/>
          </p:cNvCxnSpPr>
          <p:nvPr/>
        </p:nvCxnSpPr>
        <p:spPr>
          <a:xfrm rot="5400000">
            <a:off x="7392133" y="4859711"/>
            <a:ext cx="676189" cy="3310667"/>
          </a:xfrm>
          <a:prstGeom prst="bentConnector3">
            <a:avLst>
              <a:gd name="adj1" fmla="val 65025"/>
            </a:avLst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/>
          <p:cNvSpPr/>
          <p:nvPr/>
        </p:nvSpPr>
        <p:spPr>
          <a:xfrm>
            <a:off x="717471" y="11791220"/>
            <a:ext cx="2138288" cy="91440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558ED5"/>
                </a:solidFill>
              </a:rPr>
              <a:t>Reconsider your data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342078" y="10172600"/>
            <a:ext cx="286177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they time series for non-hydrostatic mode?</a:t>
            </a:r>
            <a:endParaRPr lang="en-US" dirty="0"/>
          </a:p>
        </p:txBody>
      </p:sp>
      <p:sp>
        <p:nvSpPr>
          <p:cNvPr id="114" name="Rounded Rectangle 113"/>
          <p:cNvSpPr/>
          <p:nvPr/>
        </p:nvSpPr>
        <p:spPr>
          <a:xfrm>
            <a:off x="-2556792" y="10172600"/>
            <a:ext cx="2138288" cy="9144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</a:t>
            </a:r>
          </a:p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wbctype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ts_nonh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15" name="Straight Arrow Connector 114"/>
          <p:cNvCxnSpPr>
            <a:stCxn id="113" idx="1"/>
            <a:endCxn id="114" idx="3"/>
          </p:cNvCxnSpPr>
          <p:nvPr/>
        </p:nvCxnSpPr>
        <p:spPr>
          <a:xfrm flipH="1">
            <a:off x="-418504" y="10629800"/>
            <a:ext cx="7605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1786615" y="11050316"/>
            <a:ext cx="0" cy="7166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1345292" y="11134736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no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-285355" y="10165574"/>
            <a:ext cx="49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yes</a:t>
            </a:r>
            <a:endParaRPr lang="en-US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09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219</Words>
  <Application>Microsoft Office PowerPoint</Application>
  <PresentationFormat>On-screen Show (4:3)</PresentationFormat>
  <Paragraphs>81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Deltares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 Hoonhout</dc:creator>
  <cp:lastModifiedBy>Kees Nederhoff</cp:lastModifiedBy>
  <cp:revision>27</cp:revision>
  <dcterms:created xsi:type="dcterms:W3CDTF">2015-02-03T09:16:44Z</dcterms:created>
  <dcterms:modified xsi:type="dcterms:W3CDTF">2015-03-07T20:50:04Z</dcterms:modified>
</cp:coreProperties>
</file>