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0DFF"/>
    <a:srgbClr val="FF00FF"/>
    <a:srgbClr val="CC99FF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34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40FC8-E267-4F5C-A6BD-AF32C8F4C481}" type="datetimeFigureOut">
              <a:rPr lang="en-US" smtClean="0"/>
              <a:pPr/>
              <a:t>12/23/2009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16832-C8D6-4B6A-B80D-75CC9B265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752600" y="-685800"/>
            <a:ext cx="5864225" cy="7696200"/>
            <a:chOff x="1056" y="-432"/>
            <a:chExt cx="3694" cy="4848"/>
          </a:xfrm>
        </p:grpSpPr>
        <p:pic>
          <p:nvPicPr>
            <p:cNvPr id="3075" name="Picture 3" descr="USGS_data_reques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56" y="-432"/>
              <a:ext cx="3694" cy="4848"/>
            </a:xfrm>
            <a:prstGeom prst="rect">
              <a:avLst/>
            </a:prstGeom>
            <a:noFill/>
          </p:spPr>
        </p:pic>
        <p:sp>
          <p:nvSpPr>
            <p:cNvPr id="3076" name="Text Box 4"/>
            <p:cNvSpPr txBox="1">
              <a:spLocks noChangeArrowheads="1"/>
            </p:cNvSpPr>
            <p:nvPr/>
          </p:nvSpPr>
          <p:spPr bwMode="auto">
            <a:xfrm>
              <a:off x="2951" y="67"/>
              <a:ext cx="19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chemeClr val="bg1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b="1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00FFFF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1</a:t>
              </a:r>
            </a:p>
          </p:txBody>
        </p:sp>
      </p:grp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5197475" y="2667000"/>
            <a:ext cx="641350" cy="0"/>
          </a:xfrm>
          <a:prstGeom prst="line">
            <a:avLst/>
          </a:prstGeom>
          <a:noFill/>
          <a:ln w="12700">
            <a:solidFill>
              <a:srgbClr val="E218BC"/>
            </a:solidFill>
            <a:round/>
            <a:headEnd type="stealth" w="med" len="med"/>
            <a:tailEnd type="stealth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124200" y="3124200"/>
            <a:ext cx="926857" cy="24622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b="1" dirty="0"/>
              <a:t>~7km &amp; ~12m</a:t>
            </a: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 flipV="1">
            <a:off x="4114800" y="2697163"/>
            <a:ext cx="1485900" cy="503237"/>
          </a:xfrm>
          <a:prstGeom prst="line">
            <a:avLst/>
          </a:prstGeom>
          <a:ln w="12700">
            <a:solidFill>
              <a:schemeClr val="bg1"/>
            </a:solidFill>
            <a:headEnd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091" name="Freeform 19"/>
          <p:cNvSpPr>
            <a:spLocks/>
          </p:cNvSpPr>
          <p:nvPr/>
        </p:nvSpPr>
        <p:spPr bwMode="auto">
          <a:xfrm>
            <a:off x="4637088" y="193675"/>
            <a:ext cx="1685925" cy="5457825"/>
          </a:xfrm>
          <a:custGeom>
            <a:avLst/>
            <a:gdLst/>
            <a:ahLst/>
            <a:cxnLst>
              <a:cxn ang="0">
                <a:pos x="306" y="0"/>
              </a:cxn>
              <a:cxn ang="0">
                <a:pos x="1026" y="1615"/>
              </a:cxn>
              <a:cxn ang="0">
                <a:pos x="0" y="3438"/>
              </a:cxn>
            </a:cxnLst>
            <a:rect l="0" t="0" r="r" b="b"/>
            <a:pathLst>
              <a:path w="1062" h="3438">
                <a:moveTo>
                  <a:pt x="306" y="0"/>
                </a:moveTo>
                <a:cubicBezTo>
                  <a:pt x="425" y="269"/>
                  <a:pt x="1062" y="364"/>
                  <a:pt x="1026" y="1615"/>
                </a:cubicBezTo>
                <a:cubicBezTo>
                  <a:pt x="990" y="2866"/>
                  <a:pt x="214" y="3058"/>
                  <a:pt x="0" y="3438"/>
                </a:cubicBezTo>
              </a:path>
            </a:pathLst>
          </a:custGeom>
          <a:noFill/>
          <a:ln w="9525">
            <a:solidFill>
              <a:schemeClr val="bg1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6117018" y="1524000"/>
            <a:ext cx="3026982" cy="10772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 dirty="0"/>
              <a:t>Plots in next slide are of </a:t>
            </a:r>
          </a:p>
          <a:p>
            <a:r>
              <a:rPr lang="en-US" sz="1600" b="1" dirty="0"/>
              <a:t>these offshore </a:t>
            </a:r>
            <a:r>
              <a:rPr lang="en-US" sz="1600" b="1" dirty="0" smtClean="0"/>
              <a:t>points (1, 13 &amp; 26)</a:t>
            </a:r>
          </a:p>
          <a:p>
            <a:r>
              <a:rPr lang="en-US" sz="1600" b="1" dirty="0" smtClean="0"/>
              <a:t>Compared to NDBC buoys 42007</a:t>
            </a:r>
          </a:p>
          <a:p>
            <a:r>
              <a:rPr lang="en-US" sz="1600" b="1" dirty="0" smtClean="0"/>
              <a:t>And 42040..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41910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we have from the USACE.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304800" y="2209800"/>
            <a:ext cx="2409378" cy="64633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All these little blue</a:t>
            </a:r>
          </a:p>
          <a:p>
            <a:r>
              <a:rPr lang="en-US" dirty="0" smtClean="0"/>
              <a:t>Dots are ADCIRC nodes.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04800" y="3505200"/>
            <a:ext cx="2906630" cy="92333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 requested ADCIRC and </a:t>
            </a:r>
          </a:p>
          <a:p>
            <a:r>
              <a:rPr lang="en-US" dirty="0" smtClean="0"/>
              <a:t>STWAVE output at the green </a:t>
            </a:r>
          </a:p>
          <a:p>
            <a:r>
              <a:rPr lang="en-US" dirty="0"/>
              <a:t>a</a:t>
            </a:r>
            <a:r>
              <a:rPr lang="en-US" dirty="0" smtClean="0"/>
              <a:t>nd blue x’s.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3214571" y="2438400"/>
            <a:ext cx="671629" cy="94566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733800" y="3810000"/>
            <a:ext cx="609600" cy="170766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733800" y="3200400"/>
            <a:ext cx="1066800" cy="762000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1" name="Picture 4" descr="E:\hurricanes\2005\katrina\work\report\peak_waves_cr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3048000"/>
            <a:ext cx="3121583" cy="3448051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6778445" y="3270037"/>
            <a:ext cx="2009776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1"/>
                </a:solidFill>
              </a:rPr>
              <a:t>KATRINA peak waves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5867400" y="274320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r>
              <a:rPr lang="en-US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C99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13</a:t>
            </a:r>
            <a:endParaRPr lang="en-US" b="1" dirty="0">
              <a:ln w="12700">
                <a:solidFill>
                  <a:schemeClr val="tx1"/>
                </a:solidFill>
                <a:prstDash val="solid"/>
              </a:ln>
              <a:solidFill>
                <a:srgbClr val="CC99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4305696" y="556260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r>
              <a:rPr lang="en-US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26</a:t>
            </a:r>
            <a:endParaRPr lang="en-US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Multiply 24"/>
          <p:cNvSpPr/>
          <p:nvPr/>
        </p:nvSpPr>
        <p:spPr>
          <a:xfrm>
            <a:off x="6629400" y="6172200"/>
            <a:ext cx="152400" cy="152400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ultiply 25"/>
          <p:cNvSpPr/>
          <p:nvPr/>
        </p:nvSpPr>
        <p:spPr>
          <a:xfrm>
            <a:off x="8686800" y="5943600"/>
            <a:ext cx="152400" cy="152400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nut 26"/>
          <p:cNvSpPr/>
          <p:nvPr/>
        </p:nvSpPr>
        <p:spPr>
          <a:xfrm>
            <a:off x="6553200" y="3581400"/>
            <a:ext cx="152400" cy="152400"/>
          </a:xfrm>
          <a:prstGeom prst="donut">
            <a:avLst/>
          </a:prstGeom>
          <a:solidFill>
            <a:srgbClr val="2A0DFF"/>
          </a:solidFill>
          <a:ln>
            <a:solidFill>
              <a:srgbClr val="2A0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Donut 27"/>
          <p:cNvSpPr/>
          <p:nvPr/>
        </p:nvSpPr>
        <p:spPr>
          <a:xfrm>
            <a:off x="7620000" y="4038600"/>
            <a:ext cx="152400" cy="152400"/>
          </a:xfrm>
          <a:prstGeom prst="donut">
            <a:avLst/>
          </a:prstGeom>
          <a:solidFill>
            <a:srgbClr val="2A0DFF"/>
          </a:solidFill>
          <a:ln>
            <a:solidFill>
              <a:srgbClr val="2A0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tplidar01\model1\katrina\chandeleurs\buoyCom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86593" y="-1599407"/>
            <a:ext cx="7315201" cy="9599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tplidar01\model1\katrina\chandeleurs\wlCom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218406" y="-1599407"/>
            <a:ext cx="7315201" cy="9599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64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USGS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Thompson</dc:creator>
  <cp:lastModifiedBy>David Thompson</cp:lastModifiedBy>
  <cp:revision>2</cp:revision>
  <dcterms:created xsi:type="dcterms:W3CDTF">2009-12-23T18:37:25Z</dcterms:created>
  <dcterms:modified xsi:type="dcterms:W3CDTF">2009-12-23T20:18:19Z</dcterms:modified>
</cp:coreProperties>
</file>